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58" r:id="rId7"/>
    <p:sldId id="263" r:id="rId8"/>
    <p:sldId id="264" r:id="rId9"/>
    <p:sldId id="265" r:id="rId10"/>
    <p:sldId id="260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rmeyer@dpisd.or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D4ECB-6CAE-438C-8558-B9DB183C88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Sis, </a:t>
            </a:r>
            <a:r>
              <a:rPr lang="en-US" dirty="0" err="1"/>
              <a:t>sso</a:t>
            </a:r>
            <a:r>
              <a:rPr lang="en-US" dirty="0"/>
              <a:t>, and LMS 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CB39CB-3D86-4883-A204-4B053F5583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Sending an </a:t>
            </a:r>
            <a:r>
              <a:rPr lang="en-US" sz="3200" dirty="0" err="1">
                <a:solidFill>
                  <a:schemeClr val="bg1"/>
                </a:solidFill>
              </a:rPr>
              <a:t>sos</a:t>
            </a:r>
            <a:r>
              <a:rPr lang="en-US" sz="3200" dirty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06886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5C5A6-B88D-478A-B543-A6C8357F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err="1"/>
              <a:t>lms</a:t>
            </a:r>
            <a:endParaRPr lang="en-US" sz="8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9A9CF-6428-41B3-9EB3-3839A1FA10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Learning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2543747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B6B77-E5D3-4C75-8FBC-087C8B9D1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Management System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069E0-5160-4A95-A456-12D963049BC7}"/>
              </a:ext>
            </a:extLst>
          </p:cNvPr>
          <p:cNvSpPr txBox="1"/>
          <p:nvPr/>
        </p:nvSpPr>
        <p:spPr>
          <a:xfrm>
            <a:off x="1141413" y="1769969"/>
            <a:ext cx="782692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Most common SSO providers include: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Canvas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Blackboard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Moodle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Schoology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Google Classroom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Edmodo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D2L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Absorb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85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B6B77-E5D3-4C75-8FBC-087C8B9D1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Management system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069E0-5160-4A95-A456-12D963049BC7}"/>
              </a:ext>
            </a:extLst>
          </p:cNvPr>
          <p:cNvSpPr txBox="1"/>
          <p:nvPr/>
        </p:nvSpPr>
        <p:spPr>
          <a:xfrm>
            <a:off x="1141413" y="1769969"/>
            <a:ext cx="915828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purpose of an LMS is warehouse for all curriculum related information.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Teachers set up courses/classes where assignments and information are shared with students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Students access course information (assignments)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Students can submit completed work to the teacher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8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B6B77-E5D3-4C75-8FBC-087C8B9D1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management system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069E0-5160-4A95-A456-12D963049BC7}"/>
              </a:ext>
            </a:extLst>
          </p:cNvPr>
          <p:cNvSpPr txBox="1"/>
          <p:nvPr/>
        </p:nvSpPr>
        <p:spPr>
          <a:xfrm>
            <a:off x="1141413" y="1769969"/>
            <a:ext cx="990599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Why is it important to an Instructional Materials Coordinator?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LMS can integrate with many digital resources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Integrating a digital resource with an LMS removes the need for rostering!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Tools within the LMS are then used to allow access to the digital resource for both teachers and students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Teacher often need a login for the resource to access teacher materials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Resource analytics – who is using what and how much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76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5C5A6-B88D-478A-B543-A6C8357FF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576263"/>
            <a:ext cx="9906000" cy="2852737"/>
          </a:xfrm>
        </p:spPr>
        <p:txBody>
          <a:bodyPr>
            <a:normAutofit/>
          </a:bodyPr>
          <a:lstStyle/>
          <a:p>
            <a:r>
              <a:rPr lang="en-US" sz="8800" dirty="0" err="1"/>
              <a:t>sos</a:t>
            </a:r>
            <a:endParaRPr lang="en-US" sz="8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9A9CF-6428-41B3-9EB3-3839A1FA1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0311" y="3167062"/>
            <a:ext cx="9906000" cy="3424238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Robert Meyer</a:t>
            </a:r>
          </a:p>
          <a:p>
            <a:r>
              <a:rPr lang="en-US" sz="2000" dirty="0"/>
              <a:t>Deer park ISD</a:t>
            </a:r>
          </a:p>
          <a:p>
            <a:r>
              <a:rPr lang="en-US" sz="2000" dirty="0">
                <a:hlinkClick r:id="rId2"/>
              </a:rPr>
              <a:t>rmeyer@dpisd.org</a:t>
            </a:r>
            <a:endParaRPr lang="en-US" sz="2000" dirty="0"/>
          </a:p>
          <a:p>
            <a:r>
              <a:rPr lang="en-US" sz="2000" dirty="0"/>
              <a:t>832-668-7063</a:t>
            </a:r>
          </a:p>
        </p:txBody>
      </p:sp>
    </p:spTree>
    <p:extLst>
      <p:ext uri="{BB962C8B-B14F-4D97-AF65-F5344CB8AC3E}">
        <p14:creationId xmlns:p14="http://schemas.microsoft.com/office/powerpoint/2010/main" val="28277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F608A-48C1-440D-B6DC-8FA25660F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B1A89-685C-461A-B916-155CDF2AD6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Student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291322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B6B77-E5D3-4C75-8FBC-087C8B9D1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information system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069E0-5160-4A95-A456-12D963049BC7}"/>
              </a:ext>
            </a:extLst>
          </p:cNvPr>
          <p:cNvSpPr txBox="1"/>
          <p:nvPr/>
        </p:nvSpPr>
        <p:spPr>
          <a:xfrm>
            <a:off x="1141413" y="1769969"/>
            <a:ext cx="782692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Most common SIS include: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Skyward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Old (SMS)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New (Q)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Eschool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Ascender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Tyler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Powerschool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0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B6B77-E5D3-4C75-8FBC-087C8B9D1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information system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069E0-5160-4A95-A456-12D963049BC7}"/>
              </a:ext>
            </a:extLst>
          </p:cNvPr>
          <p:cNvSpPr txBox="1"/>
          <p:nvPr/>
        </p:nvSpPr>
        <p:spPr>
          <a:xfrm>
            <a:off x="1141413" y="1769969"/>
            <a:ext cx="782692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purpose of an SIS is to retain and organize student data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Grades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Schedules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Attendance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Student demographics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Testing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Teacher/staff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754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B6B77-E5D3-4C75-8FBC-087C8B9D1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information system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069E0-5160-4A95-A456-12D963049BC7}"/>
              </a:ext>
            </a:extLst>
          </p:cNvPr>
          <p:cNvSpPr txBox="1"/>
          <p:nvPr/>
        </p:nvSpPr>
        <p:spPr>
          <a:xfrm>
            <a:off x="1141413" y="1769969"/>
            <a:ext cx="7826929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Why is it important to an Instructional Materials Coordinator?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Student Data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Student Schedules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Teacher Data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Class rosters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Course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A2040-0334-4B25-B306-0498C1D45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err="1"/>
              <a:t>sso</a:t>
            </a:r>
            <a:endParaRPr lang="en-US" sz="7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ECB74-70F5-4962-BA70-B02F6E1D8C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Single sign on</a:t>
            </a:r>
          </a:p>
        </p:txBody>
      </p:sp>
    </p:spTree>
    <p:extLst>
      <p:ext uri="{BB962C8B-B14F-4D97-AF65-F5344CB8AC3E}">
        <p14:creationId xmlns:p14="http://schemas.microsoft.com/office/powerpoint/2010/main" val="3999031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B6B77-E5D3-4C75-8FBC-087C8B9D1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sign 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069E0-5160-4A95-A456-12D963049BC7}"/>
              </a:ext>
            </a:extLst>
          </p:cNvPr>
          <p:cNvSpPr txBox="1"/>
          <p:nvPr/>
        </p:nvSpPr>
        <p:spPr>
          <a:xfrm>
            <a:off x="1141413" y="1769969"/>
            <a:ext cx="782692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Most common SSO providers include: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ClassLink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Clever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SchoolPass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District Created 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82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B6B77-E5D3-4C75-8FBC-087C8B9D1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sign 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069E0-5160-4A95-A456-12D963049BC7}"/>
              </a:ext>
            </a:extLst>
          </p:cNvPr>
          <p:cNvSpPr txBox="1"/>
          <p:nvPr/>
        </p:nvSpPr>
        <p:spPr>
          <a:xfrm>
            <a:off x="1141413" y="1769969"/>
            <a:ext cx="9158287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purpose of an SSO is to eliminate the need for users to remember site credentials (usernames and passwords).  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SSO will save a user’s credentials for all applications related to the SSO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SSO can work through traditional username and password or off of ADSF credentials (SAML)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SSO programs or programmers can create links for most any site login situation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5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B6B77-E5D3-4C75-8FBC-087C8B9D1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Sign 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069E0-5160-4A95-A456-12D963049BC7}"/>
              </a:ext>
            </a:extLst>
          </p:cNvPr>
          <p:cNvSpPr txBox="1"/>
          <p:nvPr/>
        </p:nvSpPr>
        <p:spPr>
          <a:xfrm>
            <a:off x="1141413" y="1769969"/>
            <a:ext cx="990599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Why is it important to an Instructional Materials Coordinator?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SSO utilize a central login site for all users, so all products become available through one site with one login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Allows user access to multiple sites WITHOUT having to remember a username and password for each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Many SSO products are designed to assign the proper site link to only the users who will have access (are rostered)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65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5405</TotalTime>
  <Words>388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Tw Cen MT</vt:lpstr>
      <vt:lpstr>Circuit</vt:lpstr>
      <vt:lpstr>Sis, sso, and LMS Introduction</vt:lpstr>
      <vt:lpstr>Sis</vt:lpstr>
      <vt:lpstr>Student information system</vt:lpstr>
      <vt:lpstr>Student information system</vt:lpstr>
      <vt:lpstr>Student information system</vt:lpstr>
      <vt:lpstr>sso</vt:lpstr>
      <vt:lpstr>Single sign on</vt:lpstr>
      <vt:lpstr>Single sign on</vt:lpstr>
      <vt:lpstr>Single Sign on</vt:lpstr>
      <vt:lpstr>lms</vt:lpstr>
      <vt:lpstr>Learning Management System</vt:lpstr>
      <vt:lpstr>Learning Management system</vt:lpstr>
      <vt:lpstr>Learning management system</vt:lpstr>
      <vt:lpstr>sos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Sis, sso, and LMS Introduction</dc:title>
  <dc:creator>Robert Meyer</dc:creator>
  <cp:lastModifiedBy>Randall Mau</cp:lastModifiedBy>
  <cp:revision>5</cp:revision>
  <dcterms:created xsi:type="dcterms:W3CDTF">2022-09-06T20:24:36Z</dcterms:created>
  <dcterms:modified xsi:type="dcterms:W3CDTF">2022-09-12T15:20:35Z</dcterms:modified>
</cp:coreProperties>
</file>